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DM Sans Bold" charset="1" panose="000000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 Italics" charset="1" panose="00000800000000000000"/>
      <p:regular r:id="rId14"/>
    </p:embeddedFont>
    <p:embeddedFont>
      <p:font typeface="The Youngest Script" charset="1" panose="00000500000000000000"/>
      <p:regular r:id="rId15"/>
    </p:embeddedFont>
    <p:embeddedFont>
      <p:font typeface="Helvetica World" charset="1" panose="020B0500040000020004"/>
      <p:regular r:id="rId16"/>
    </p:embeddedFont>
    <p:embeddedFont>
      <p:font typeface="Montserrat Italic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7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7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33464" y="-4280795"/>
            <a:ext cx="11870032" cy="7510493"/>
          </a:xfrm>
          <a:custGeom>
            <a:avLst/>
            <a:gdLst/>
            <a:ahLst/>
            <a:cxnLst/>
            <a:rect r="r" b="b" t="t" l="l"/>
            <a:pathLst>
              <a:path h="7510493" w="11870032">
                <a:moveTo>
                  <a:pt x="0" y="0"/>
                </a:moveTo>
                <a:lnTo>
                  <a:pt x="11870031" y="0"/>
                </a:lnTo>
                <a:lnTo>
                  <a:pt x="11870031" y="7510493"/>
                </a:lnTo>
                <a:lnTo>
                  <a:pt x="0" y="7510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2139" y="5395730"/>
            <a:ext cx="10986055" cy="6951177"/>
          </a:xfrm>
          <a:custGeom>
            <a:avLst/>
            <a:gdLst/>
            <a:ahLst/>
            <a:cxnLst/>
            <a:rect r="r" b="b" t="t" l="l"/>
            <a:pathLst>
              <a:path h="6951177" w="10986055">
                <a:moveTo>
                  <a:pt x="0" y="0"/>
                </a:moveTo>
                <a:lnTo>
                  <a:pt x="10986056" y="0"/>
                </a:lnTo>
                <a:lnTo>
                  <a:pt x="10986056" y="6951177"/>
                </a:lnTo>
                <a:lnTo>
                  <a:pt x="0" y="6951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2803740">
            <a:off x="10987927" y="2703221"/>
            <a:ext cx="4854443" cy="4824103"/>
          </a:xfrm>
          <a:custGeom>
            <a:avLst/>
            <a:gdLst/>
            <a:ahLst/>
            <a:cxnLst/>
            <a:rect r="r" b="b" t="t" l="l"/>
            <a:pathLst>
              <a:path h="4824103" w="4854443">
                <a:moveTo>
                  <a:pt x="4854442" y="4824102"/>
                </a:moveTo>
                <a:lnTo>
                  <a:pt x="0" y="4824102"/>
                </a:lnTo>
                <a:lnTo>
                  <a:pt x="0" y="0"/>
                </a:lnTo>
                <a:lnTo>
                  <a:pt x="4854442" y="0"/>
                </a:lnTo>
                <a:lnTo>
                  <a:pt x="4854442" y="48241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05739" y="2341476"/>
            <a:ext cx="1317495" cy="13174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941119" y="7586824"/>
            <a:ext cx="1671476" cy="167147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167496" y="8040518"/>
            <a:ext cx="1753668" cy="830800"/>
          </a:xfrm>
          <a:custGeom>
            <a:avLst/>
            <a:gdLst/>
            <a:ahLst/>
            <a:cxnLst/>
            <a:rect r="r" b="b" t="t" l="l"/>
            <a:pathLst>
              <a:path h="830800" w="1753668">
                <a:moveTo>
                  <a:pt x="0" y="0"/>
                </a:moveTo>
                <a:lnTo>
                  <a:pt x="1753668" y="0"/>
                </a:lnTo>
                <a:lnTo>
                  <a:pt x="1753668" y="830801"/>
                </a:lnTo>
                <a:lnTo>
                  <a:pt x="0" y="830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734036" y="2621213"/>
            <a:ext cx="2993343" cy="29933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8AB9">
                <a:alpha val="5490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987027" y="1569808"/>
            <a:ext cx="124815" cy="12481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26159" y="2887140"/>
            <a:ext cx="15551356" cy="371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61"/>
              </a:lnSpc>
              <a:spcBef>
                <a:spcPct val="0"/>
              </a:spcBef>
            </a:pPr>
            <a:r>
              <a:rPr lang="en-US" b="true" sz="21686" spc="-130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Portofolio.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59010" y="1348856"/>
            <a:ext cx="1290425" cy="58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1"/>
              </a:lnSpc>
              <a:spcBef>
                <a:spcPct val="0"/>
              </a:spcBef>
            </a:pPr>
            <a:r>
              <a:rPr lang="en-US" b="true" sz="3429" spc="-20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2025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98134" y="1332100"/>
            <a:ext cx="3623030" cy="58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1"/>
              </a:lnSpc>
              <a:spcBef>
                <a:spcPct val="0"/>
              </a:spcBef>
            </a:pPr>
            <a:r>
              <a:rPr lang="en-US" b="true" sz="3429" spc="-20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Anindya Meyla K.S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49830" y="6038782"/>
            <a:ext cx="4829824" cy="45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8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Python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5007344" y="440665"/>
            <a:ext cx="2712369" cy="817700"/>
          </a:xfrm>
          <a:custGeom>
            <a:avLst/>
            <a:gdLst/>
            <a:ahLst/>
            <a:cxnLst/>
            <a:rect r="r" b="b" t="t" l="l"/>
            <a:pathLst>
              <a:path h="817700" w="2712369">
                <a:moveTo>
                  <a:pt x="0" y="0"/>
                </a:moveTo>
                <a:lnTo>
                  <a:pt x="2712369" y="0"/>
                </a:lnTo>
                <a:lnTo>
                  <a:pt x="2712369" y="817700"/>
                </a:lnTo>
                <a:lnTo>
                  <a:pt x="0" y="817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3765" y="5197553"/>
            <a:ext cx="11870032" cy="7510493"/>
          </a:xfrm>
          <a:custGeom>
            <a:avLst/>
            <a:gdLst/>
            <a:ahLst/>
            <a:cxnLst/>
            <a:rect r="r" b="b" t="t" l="l"/>
            <a:pathLst>
              <a:path h="7510493" w="11870032">
                <a:moveTo>
                  <a:pt x="0" y="0"/>
                </a:moveTo>
                <a:lnTo>
                  <a:pt x="11870032" y="0"/>
                </a:lnTo>
                <a:lnTo>
                  <a:pt x="11870032" y="7510493"/>
                </a:lnTo>
                <a:lnTo>
                  <a:pt x="0" y="7510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18884" y="-3526913"/>
            <a:ext cx="11237769" cy="7110443"/>
          </a:xfrm>
          <a:custGeom>
            <a:avLst/>
            <a:gdLst/>
            <a:ahLst/>
            <a:cxnLst/>
            <a:rect r="r" b="b" t="t" l="l"/>
            <a:pathLst>
              <a:path h="7110443" w="11237769">
                <a:moveTo>
                  <a:pt x="0" y="0"/>
                </a:moveTo>
                <a:lnTo>
                  <a:pt x="11237768" y="0"/>
                </a:lnTo>
                <a:lnTo>
                  <a:pt x="11237768" y="7110443"/>
                </a:lnTo>
                <a:lnTo>
                  <a:pt x="0" y="711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-131110"/>
            <a:ext cx="9981010" cy="10657327"/>
            <a:chOff x="0" y="0"/>
            <a:chExt cx="2628743" cy="28068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8743" cy="2806868"/>
            </a:xfrm>
            <a:custGeom>
              <a:avLst/>
              <a:gdLst/>
              <a:ahLst/>
              <a:cxnLst/>
              <a:rect r="r" b="b" t="t" l="l"/>
              <a:pathLst>
                <a:path h="2806868" w="2628743">
                  <a:moveTo>
                    <a:pt x="0" y="0"/>
                  </a:moveTo>
                  <a:lnTo>
                    <a:pt x="2628743" y="0"/>
                  </a:lnTo>
                  <a:lnTo>
                    <a:pt x="2628743" y="2806868"/>
                  </a:lnTo>
                  <a:lnTo>
                    <a:pt x="0" y="2806868"/>
                  </a:lnTo>
                  <a:close/>
                </a:path>
              </a:pathLst>
            </a:custGeom>
            <a:solidFill>
              <a:srgbClr val="F7CA2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628743" cy="2844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072202" y="756681"/>
            <a:ext cx="1184507" cy="118450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7CA2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23967" y="1078195"/>
            <a:ext cx="1242753" cy="588754"/>
          </a:xfrm>
          <a:custGeom>
            <a:avLst/>
            <a:gdLst/>
            <a:ahLst/>
            <a:cxnLst/>
            <a:rect r="r" b="b" t="t" l="l"/>
            <a:pathLst>
              <a:path h="588754" w="1242753">
                <a:moveTo>
                  <a:pt x="0" y="0"/>
                </a:moveTo>
                <a:lnTo>
                  <a:pt x="1242752" y="0"/>
                </a:lnTo>
                <a:lnTo>
                  <a:pt x="1242752" y="588755"/>
                </a:lnTo>
                <a:lnTo>
                  <a:pt x="0" y="588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2934314">
            <a:off x="10338083" y="3630219"/>
            <a:ext cx="6135458" cy="6097111"/>
          </a:xfrm>
          <a:custGeom>
            <a:avLst/>
            <a:gdLst/>
            <a:ahLst/>
            <a:cxnLst/>
            <a:rect r="r" b="b" t="t" l="l"/>
            <a:pathLst>
              <a:path h="6097111" w="6135458">
                <a:moveTo>
                  <a:pt x="0" y="6097111"/>
                </a:moveTo>
                <a:lnTo>
                  <a:pt x="6135458" y="6097111"/>
                </a:lnTo>
                <a:lnTo>
                  <a:pt x="6135458" y="0"/>
                </a:lnTo>
                <a:lnTo>
                  <a:pt x="0" y="0"/>
                </a:lnTo>
                <a:lnTo>
                  <a:pt x="0" y="60971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76444" y="1348934"/>
            <a:ext cx="6337713" cy="9145271"/>
          </a:xfrm>
          <a:custGeom>
            <a:avLst/>
            <a:gdLst/>
            <a:ahLst/>
            <a:cxnLst/>
            <a:rect r="r" b="b" t="t" l="l"/>
            <a:pathLst>
              <a:path h="9145271" w="6337713">
                <a:moveTo>
                  <a:pt x="0" y="0"/>
                </a:moveTo>
                <a:lnTo>
                  <a:pt x="6337713" y="0"/>
                </a:lnTo>
                <a:lnTo>
                  <a:pt x="6337713" y="9145271"/>
                </a:lnTo>
                <a:lnTo>
                  <a:pt x="0" y="91452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3788" t="-77250" r="-63842" b="-5156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12511" y="8732550"/>
            <a:ext cx="919521" cy="229880"/>
          </a:xfrm>
          <a:custGeom>
            <a:avLst/>
            <a:gdLst/>
            <a:ahLst/>
            <a:cxnLst/>
            <a:rect r="r" b="b" t="t" l="l"/>
            <a:pathLst>
              <a:path h="229880" w="919521">
                <a:moveTo>
                  <a:pt x="0" y="0"/>
                </a:moveTo>
                <a:lnTo>
                  <a:pt x="919521" y="0"/>
                </a:lnTo>
                <a:lnTo>
                  <a:pt x="919521" y="229880"/>
                </a:lnTo>
                <a:lnTo>
                  <a:pt x="0" y="2298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6398032"/>
            <a:ext cx="7317575" cy="162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3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Haloo, Saya</a:t>
            </a:r>
            <a:r>
              <a:rPr lang="en-US" sz="2339" i="true" b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Anindya Meyla Kartika Sari.</a:t>
            </a:r>
          </a:p>
          <a:p>
            <a:pPr algn="l" marL="0" indent="0" lvl="0">
              <a:lnSpc>
                <a:spcPts val="3274"/>
              </a:lnSpc>
              <a:spcBef>
                <a:spcPct val="0"/>
              </a:spcBef>
            </a:pPr>
            <a:r>
              <a:rPr lang="en-US" sz="23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Mahasiswa Matematika, yang saat ini sedang mengembangkan keterampilan di bidang Data Science dan Pemrograman untuk Analisis Data.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71550"/>
            <a:ext cx="2242350" cy="51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64"/>
              </a:lnSpc>
              <a:spcBef>
                <a:spcPct val="0"/>
              </a:spcBef>
            </a:pPr>
            <a:r>
              <a:rPr lang="en-US" sz="30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Portofolio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821655"/>
            <a:ext cx="6367622" cy="139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80"/>
              </a:lnSpc>
              <a:spcBef>
                <a:spcPct val="0"/>
              </a:spcBef>
            </a:pPr>
            <a:r>
              <a:rPr lang="en-US" sz="8271">
                <a:solidFill>
                  <a:srgbClr val="2E2E2E"/>
                </a:solidFill>
                <a:latin typeface="The Youngest Script"/>
                <a:ea typeface="The Youngest Script"/>
                <a:cs typeface="The Youngest Script"/>
                <a:sym typeface="The Youngest Script"/>
              </a:rPr>
              <a:t>Tentang Saya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433623"/>
            <a:ext cx="7872712" cy="163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336"/>
              </a:lnSpc>
              <a:spcBef>
                <a:spcPct val="0"/>
              </a:spcBef>
            </a:pPr>
            <a:r>
              <a:rPr lang="en-US" b="true" sz="9526" spc="-57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Perkenalan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07458" y="962025"/>
            <a:ext cx="1668986" cy="58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1"/>
              </a:lnSpc>
              <a:spcBef>
                <a:spcPct val="0"/>
              </a:spcBef>
            </a:pPr>
            <a:r>
              <a:rPr lang="en-US" b="true" sz="3429" spc="-20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2025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31727" y="1686000"/>
            <a:ext cx="5112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true" rot="7624181">
            <a:off x="6520904" y="4539724"/>
            <a:ext cx="1789497" cy="1778313"/>
          </a:xfrm>
          <a:custGeom>
            <a:avLst/>
            <a:gdLst/>
            <a:ahLst/>
            <a:cxnLst/>
            <a:rect r="r" b="b" t="t" l="l"/>
            <a:pathLst>
              <a:path h="1778313" w="1789497">
                <a:moveTo>
                  <a:pt x="0" y="1778313"/>
                </a:moveTo>
                <a:lnTo>
                  <a:pt x="1789497" y="1778313"/>
                </a:lnTo>
                <a:lnTo>
                  <a:pt x="1789497" y="0"/>
                </a:lnTo>
                <a:lnTo>
                  <a:pt x="0" y="0"/>
                </a:lnTo>
                <a:lnTo>
                  <a:pt x="0" y="1778313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007344" y="440665"/>
            <a:ext cx="2712369" cy="817700"/>
          </a:xfrm>
          <a:custGeom>
            <a:avLst/>
            <a:gdLst/>
            <a:ahLst/>
            <a:cxnLst/>
            <a:rect r="r" b="b" t="t" l="l"/>
            <a:pathLst>
              <a:path h="817700" w="2712369">
                <a:moveTo>
                  <a:pt x="0" y="0"/>
                </a:moveTo>
                <a:lnTo>
                  <a:pt x="2712369" y="0"/>
                </a:lnTo>
                <a:lnTo>
                  <a:pt x="2712369" y="817700"/>
                </a:lnTo>
                <a:lnTo>
                  <a:pt x="0" y="8177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9520" y="-185164"/>
            <a:ext cx="3365040" cy="10657327"/>
            <a:chOff x="0" y="0"/>
            <a:chExt cx="886266" cy="28068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6266" cy="2806868"/>
            </a:xfrm>
            <a:custGeom>
              <a:avLst/>
              <a:gdLst/>
              <a:ahLst/>
              <a:cxnLst/>
              <a:rect r="r" b="b" t="t" l="l"/>
              <a:pathLst>
                <a:path h="2806868" w="886266">
                  <a:moveTo>
                    <a:pt x="0" y="0"/>
                  </a:moveTo>
                  <a:lnTo>
                    <a:pt x="886266" y="0"/>
                  </a:lnTo>
                  <a:lnTo>
                    <a:pt x="886266" y="2806868"/>
                  </a:lnTo>
                  <a:lnTo>
                    <a:pt x="0" y="2806868"/>
                  </a:lnTo>
                  <a:close/>
                </a:path>
              </a:pathLst>
            </a:custGeom>
            <a:solidFill>
              <a:srgbClr val="FF9C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6266" cy="2844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5400000">
            <a:off x="-1306380" y="3233463"/>
            <a:ext cx="5468626" cy="105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68"/>
              </a:lnSpc>
            </a:pPr>
            <a:r>
              <a:rPr lang="en-US" b="true" sz="9220" spc="-55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Portofolio.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011014" y="8073793"/>
            <a:ext cx="1184507" cy="11845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62779" y="8395308"/>
            <a:ext cx="1242753" cy="588754"/>
          </a:xfrm>
          <a:custGeom>
            <a:avLst/>
            <a:gdLst/>
            <a:ahLst/>
            <a:cxnLst/>
            <a:rect r="r" b="b" t="t" l="l"/>
            <a:pathLst>
              <a:path h="588754" w="1242753">
                <a:moveTo>
                  <a:pt x="0" y="0"/>
                </a:moveTo>
                <a:lnTo>
                  <a:pt x="1242752" y="0"/>
                </a:lnTo>
                <a:lnTo>
                  <a:pt x="1242752" y="588754"/>
                </a:lnTo>
                <a:lnTo>
                  <a:pt x="0" y="588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5649" y="1488030"/>
            <a:ext cx="11870032" cy="7510493"/>
          </a:xfrm>
          <a:custGeom>
            <a:avLst/>
            <a:gdLst/>
            <a:ahLst/>
            <a:cxnLst/>
            <a:rect r="r" b="b" t="t" l="l"/>
            <a:pathLst>
              <a:path h="7510493" w="11870032">
                <a:moveTo>
                  <a:pt x="0" y="0"/>
                </a:moveTo>
                <a:lnTo>
                  <a:pt x="11870031" y="0"/>
                </a:lnTo>
                <a:lnTo>
                  <a:pt x="11870031" y="7510492"/>
                </a:lnTo>
                <a:lnTo>
                  <a:pt x="0" y="751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34335" y="3345324"/>
            <a:ext cx="4508674" cy="639217"/>
            <a:chOff x="0" y="0"/>
            <a:chExt cx="1251146" cy="1773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1146" cy="177381"/>
            </a:xfrm>
            <a:custGeom>
              <a:avLst/>
              <a:gdLst/>
              <a:ahLst/>
              <a:cxnLst/>
              <a:rect r="r" b="b" t="t" l="l"/>
              <a:pathLst>
                <a:path h="177381" w="1251146">
                  <a:moveTo>
                    <a:pt x="0" y="0"/>
                  </a:moveTo>
                  <a:lnTo>
                    <a:pt x="1251146" y="0"/>
                  </a:lnTo>
                  <a:lnTo>
                    <a:pt x="1251146" y="177381"/>
                  </a:lnTo>
                  <a:lnTo>
                    <a:pt x="0" y="1773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51146" cy="21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true" rot="-9062441">
            <a:off x="272319" y="4108022"/>
            <a:ext cx="2481362" cy="2465854"/>
          </a:xfrm>
          <a:custGeom>
            <a:avLst/>
            <a:gdLst/>
            <a:ahLst/>
            <a:cxnLst/>
            <a:rect r="r" b="b" t="t" l="l"/>
            <a:pathLst>
              <a:path h="2465854" w="2481362">
                <a:moveTo>
                  <a:pt x="0" y="2465854"/>
                </a:moveTo>
                <a:lnTo>
                  <a:pt x="2481362" y="2465854"/>
                </a:lnTo>
                <a:lnTo>
                  <a:pt x="2481362" y="0"/>
                </a:lnTo>
                <a:lnTo>
                  <a:pt x="0" y="0"/>
                </a:lnTo>
                <a:lnTo>
                  <a:pt x="0" y="246585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65369" y="3345324"/>
            <a:ext cx="7096092" cy="1538665"/>
          </a:xfrm>
          <a:custGeom>
            <a:avLst/>
            <a:gdLst/>
            <a:ahLst/>
            <a:cxnLst/>
            <a:rect r="r" b="b" t="t" l="l"/>
            <a:pathLst>
              <a:path h="1538665" w="7096092">
                <a:moveTo>
                  <a:pt x="0" y="0"/>
                </a:moveTo>
                <a:lnTo>
                  <a:pt x="7096091" y="0"/>
                </a:lnTo>
                <a:lnTo>
                  <a:pt x="7096091" y="1538665"/>
                </a:lnTo>
                <a:lnTo>
                  <a:pt x="0" y="15386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90" t="0" r="-117327" b="-44126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09934" y="1658923"/>
            <a:ext cx="6012838" cy="143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77"/>
              </a:lnSpc>
              <a:spcBef>
                <a:spcPct val="0"/>
              </a:spcBef>
            </a:pPr>
            <a:r>
              <a:rPr lang="en-US" b="true" sz="8412" spc="-50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Program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65369" y="847725"/>
            <a:ext cx="4511193" cy="160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150"/>
              </a:lnSpc>
              <a:spcBef>
                <a:spcPct val="0"/>
              </a:spcBef>
            </a:pPr>
            <a:r>
              <a:rPr lang="en-US" sz="9393">
                <a:solidFill>
                  <a:srgbClr val="A6A6A6"/>
                </a:solidFill>
                <a:latin typeface="The Youngest Script"/>
                <a:ea typeface="The Youngest Script"/>
                <a:cs typeface="The Youngest Script"/>
                <a:sym typeface="The Youngest Script"/>
              </a:rPr>
              <a:t>Tentang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34335" y="3371772"/>
            <a:ext cx="4508674" cy="51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2"/>
              </a:lnSpc>
              <a:spcBef>
                <a:spcPct val="0"/>
              </a:spcBef>
            </a:pPr>
            <a:r>
              <a:rPr lang="en-US" sz="2973" spc="-1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1. Input dari Pengguna (User)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28812" y="4019373"/>
            <a:ext cx="5869332" cy="2119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✅️  Nama mahasiswa (string)</a:t>
            </a:r>
          </a:p>
          <a:p>
            <a:pPr algn="just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✅️  NIM mahasiswa (string)</a:t>
            </a:r>
          </a:p>
          <a:p>
            <a:pPr algn="just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✅️  Nilai ujian mahasiswa angka 0–100  </a:t>
            </a:r>
          </a:p>
          <a:p>
            <a:pPr algn="just" marL="0" indent="0" lvl="0">
              <a:lnSpc>
                <a:spcPts val="3388"/>
              </a:lnSpc>
              <a:spcBef>
                <a:spcPct val="0"/>
              </a:spcBef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(diubah ke type int)</a:t>
            </a:r>
          </a:p>
          <a:p>
            <a:pPr algn="just" marL="0" indent="0" lvl="0">
              <a:lnSpc>
                <a:spcPts val="3388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1634335" y="6177718"/>
            <a:ext cx="5392536" cy="639217"/>
            <a:chOff x="0" y="0"/>
            <a:chExt cx="1496415" cy="1773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96415" cy="177381"/>
            </a:xfrm>
            <a:custGeom>
              <a:avLst/>
              <a:gdLst/>
              <a:ahLst/>
              <a:cxnLst/>
              <a:rect r="r" b="b" t="t" l="l"/>
              <a:pathLst>
                <a:path h="177381" w="1496415">
                  <a:moveTo>
                    <a:pt x="0" y="0"/>
                  </a:moveTo>
                  <a:lnTo>
                    <a:pt x="1496415" y="0"/>
                  </a:lnTo>
                  <a:lnTo>
                    <a:pt x="1496415" y="177381"/>
                  </a:lnTo>
                  <a:lnTo>
                    <a:pt x="0" y="1773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496415" cy="21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865369" y="6162575"/>
            <a:ext cx="7096092" cy="1715727"/>
          </a:xfrm>
          <a:custGeom>
            <a:avLst/>
            <a:gdLst/>
            <a:ahLst/>
            <a:cxnLst/>
            <a:rect r="r" b="b" t="t" l="l"/>
            <a:pathLst>
              <a:path h="1715727" w="7096092">
                <a:moveTo>
                  <a:pt x="0" y="0"/>
                </a:moveTo>
                <a:lnTo>
                  <a:pt x="7096091" y="0"/>
                </a:lnTo>
                <a:lnTo>
                  <a:pt x="7096091" y="1715727"/>
                </a:lnTo>
                <a:lnTo>
                  <a:pt x="0" y="1715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90" t="-83712" r="-117327" b="-301698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634335" y="6206475"/>
            <a:ext cx="5392536" cy="51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2"/>
              </a:lnSpc>
              <a:spcBef>
                <a:spcPct val="0"/>
              </a:spcBef>
            </a:pPr>
            <a:r>
              <a:rPr lang="en-US" sz="2973" spc="-1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2. Cek dan Menampilkan Type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34335" y="6816935"/>
            <a:ext cx="5624965" cy="2119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✅️  Mengecek tipe data dari setiap input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✅️  Menampilkan hasilnya agar 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programmer atau user tahu data </a:t>
            </a:r>
          </a:p>
          <a:p>
            <a:pPr algn="l" marL="0" indent="0" lvl="0">
              <a:lnSpc>
                <a:spcPts val="3388"/>
              </a:lnSpc>
              <a:spcBef>
                <a:spcPct val="0"/>
              </a:spcBef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sudah bertipe benar</a:t>
            </a:r>
          </a:p>
          <a:p>
            <a:pPr algn="just" marL="0" indent="0" lvl="0">
              <a:lnSpc>
                <a:spcPts val="3388"/>
              </a:lnSpc>
              <a:spcBef>
                <a:spcPct val="0"/>
              </a:spcBef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007344" y="440665"/>
            <a:ext cx="2712369" cy="817700"/>
          </a:xfrm>
          <a:custGeom>
            <a:avLst/>
            <a:gdLst/>
            <a:ahLst/>
            <a:cxnLst/>
            <a:rect r="r" b="b" t="t" l="l"/>
            <a:pathLst>
              <a:path h="817700" w="2712369">
                <a:moveTo>
                  <a:pt x="0" y="0"/>
                </a:moveTo>
                <a:lnTo>
                  <a:pt x="2712369" y="0"/>
                </a:lnTo>
                <a:lnTo>
                  <a:pt x="2712369" y="817700"/>
                </a:lnTo>
                <a:lnTo>
                  <a:pt x="0" y="817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28705" y="-1730898"/>
            <a:ext cx="11313144" cy="7158135"/>
          </a:xfrm>
          <a:custGeom>
            <a:avLst/>
            <a:gdLst/>
            <a:ahLst/>
            <a:cxnLst/>
            <a:rect r="r" b="b" t="t" l="l"/>
            <a:pathLst>
              <a:path h="7158135" w="11313144">
                <a:moveTo>
                  <a:pt x="0" y="0"/>
                </a:moveTo>
                <a:lnTo>
                  <a:pt x="11313144" y="0"/>
                </a:lnTo>
                <a:lnTo>
                  <a:pt x="11313144" y="7158135"/>
                </a:lnTo>
                <a:lnTo>
                  <a:pt x="0" y="715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37671" y="1990800"/>
            <a:ext cx="8228008" cy="112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52"/>
              </a:lnSpc>
            </a:pPr>
            <a:r>
              <a:rPr lang="en-US" b="true" sz="9363" spc="-56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16276" y="818017"/>
            <a:ext cx="5756368" cy="156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71"/>
              </a:lnSpc>
              <a:spcBef>
                <a:spcPct val="0"/>
              </a:spcBef>
            </a:pPr>
            <a:r>
              <a:rPr lang="en-US" sz="9194">
                <a:solidFill>
                  <a:srgbClr val="A6A6A6"/>
                </a:solidFill>
                <a:latin typeface="The Youngest Script"/>
                <a:ea typeface="The Youngest Script"/>
                <a:cs typeface="The Youngest Script"/>
                <a:sym typeface="The Youngest Script"/>
              </a:rPr>
              <a:t>Tentang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9062441">
            <a:off x="14061814" y="5868979"/>
            <a:ext cx="3358400" cy="3337410"/>
          </a:xfrm>
          <a:custGeom>
            <a:avLst/>
            <a:gdLst/>
            <a:ahLst/>
            <a:cxnLst/>
            <a:rect r="r" b="b" t="t" l="l"/>
            <a:pathLst>
              <a:path h="3337410" w="3358400">
                <a:moveTo>
                  <a:pt x="0" y="3337411"/>
                </a:moveTo>
                <a:lnTo>
                  <a:pt x="3358400" y="3337411"/>
                </a:lnTo>
                <a:lnTo>
                  <a:pt x="3358400" y="0"/>
                </a:lnTo>
                <a:lnTo>
                  <a:pt x="0" y="0"/>
                </a:lnTo>
                <a:lnTo>
                  <a:pt x="0" y="33374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37550" y="6911883"/>
            <a:ext cx="3206927" cy="112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25"/>
              </a:lnSpc>
              <a:spcBef>
                <a:spcPct val="0"/>
              </a:spcBef>
            </a:pPr>
            <a:r>
              <a:rPr lang="en-US" b="true" sz="6589" spc="-3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2024</a:t>
            </a:r>
          </a:p>
        </p:txBody>
      </p:sp>
      <p:sp>
        <p:nvSpPr>
          <p:cNvPr name="AutoShape 7" id="7"/>
          <p:cNvSpPr/>
          <p:nvPr/>
        </p:nvSpPr>
        <p:spPr>
          <a:xfrm>
            <a:off x="1031727" y="1686000"/>
            <a:ext cx="5112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true" rot="7624181">
            <a:off x="11427309" y="1058463"/>
            <a:ext cx="2262586" cy="2248445"/>
          </a:xfrm>
          <a:custGeom>
            <a:avLst/>
            <a:gdLst/>
            <a:ahLst/>
            <a:cxnLst/>
            <a:rect r="r" b="b" t="t" l="l"/>
            <a:pathLst>
              <a:path h="2248445" w="2262586">
                <a:moveTo>
                  <a:pt x="0" y="2248445"/>
                </a:moveTo>
                <a:lnTo>
                  <a:pt x="2262586" y="2248445"/>
                </a:lnTo>
                <a:lnTo>
                  <a:pt x="2262586" y="0"/>
                </a:lnTo>
                <a:lnTo>
                  <a:pt x="0" y="0"/>
                </a:lnTo>
                <a:lnTo>
                  <a:pt x="0" y="22484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922960" y="-64085"/>
            <a:ext cx="3365040" cy="10657327"/>
            <a:chOff x="0" y="0"/>
            <a:chExt cx="886266" cy="28068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6266" cy="2806868"/>
            </a:xfrm>
            <a:custGeom>
              <a:avLst/>
              <a:gdLst/>
              <a:ahLst/>
              <a:cxnLst/>
              <a:rect r="r" b="b" t="t" l="l"/>
              <a:pathLst>
                <a:path h="2806868" w="886266">
                  <a:moveTo>
                    <a:pt x="0" y="0"/>
                  </a:moveTo>
                  <a:lnTo>
                    <a:pt x="886266" y="0"/>
                  </a:lnTo>
                  <a:lnTo>
                    <a:pt x="886266" y="2806868"/>
                  </a:lnTo>
                  <a:lnTo>
                    <a:pt x="0" y="2806868"/>
                  </a:lnTo>
                  <a:close/>
                </a:path>
              </a:pathLst>
            </a:custGeom>
            <a:solidFill>
              <a:srgbClr val="FFAD4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86266" cy="2844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5400000">
            <a:off x="13699717" y="3861172"/>
            <a:ext cx="5468626" cy="105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68"/>
              </a:lnSpc>
            </a:pPr>
            <a:r>
              <a:rPr lang="en-US" b="true" sz="9220" spc="-55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Portofolio.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9062441">
            <a:off x="15374324" y="5127244"/>
            <a:ext cx="2481362" cy="2465854"/>
          </a:xfrm>
          <a:custGeom>
            <a:avLst/>
            <a:gdLst/>
            <a:ahLst/>
            <a:cxnLst/>
            <a:rect r="r" b="b" t="t" l="l"/>
            <a:pathLst>
              <a:path h="2465854" w="2481362">
                <a:moveTo>
                  <a:pt x="0" y="2465854"/>
                </a:moveTo>
                <a:lnTo>
                  <a:pt x="2481362" y="2465854"/>
                </a:lnTo>
                <a:lnTo>
                  <a:pt x="2481362" y="0"/>
                </a:lnTo>
                <a:lnTo>
                  <a:pt x="0" y="0"/>
                </a:lnTo>
                <a:lnTo>
                  <a:pt x="0" y="24658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913435" y="7920193"/>
            <a:ext cx="1184507" cy="11845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10800000">
            <a:off x="15362727" y="8186185"/>
            <a:ext cx="1242753" cy="588754"/>
          </a:xfrm>
          <a:custGeom>
            <a:avLst/>
            <a:gdLst/>
            <a:ahLst/>
            <a:cxnLst/>
            <a:rect r="r" b="b" t="t" l="l"/>
            <a:pathLst>
              <a:path h="588754" w="1242753">
                <a:moveTo>
                  <a:pt x="0" y="0"/>
                </a:moveTo>
                <a:lnTo>
                  <a:pt x="1242753" y="0"/>
                </a:lnTo>
                <a:lnTo>
                  <a:pt x="1242753" y="588754"/>
                </a:lnTo>
                <a:lnTo>
                  <a:pt x="0" y="588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04176" y="3703879"/>
            <a:ext cx="6150957" cy="5554421"/>
          </a:xfrm>
          <a:custGeom>
            <a:avLst/>
            <a:gdLst/>
            <a:ahLst/>
            <a:cxnLst/>
            <a:rect r="r" b="b" t="t" l="l"/>
            <a:pathLst>
              <a:path h="5554421" w="6150957">
                <a:moveTo>
                  <a:pt x="0" y="0"/>
                </a:moveTo>
                <a:lnTo>
                  <a:pt x="6150957" y="0"/>
                </a:lnTo>
                <a:lnTo>
                  <a:pt x="6150957" y="5554421"/>
                </a:lnTo>
                <a:lnTo>
                  <a:pt x="0" y="55544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3618" r="-158751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71550"/>
            <a:ext cx="3731567" cy="51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64"/>
              </a:lnSpc>
              <a:spcBef>
                <a:spcPct val="0"/>
              </a:spcBef>
            </a:pPr>
            <a:r>
              <a:rPr lang="en-US" sz="30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Anindya Meyla K.S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31727" y="3703879"/>
            <a:ext cx="4508674" cy="639217"/>
            <a:chOff x="0" y="0"/>
            <a:chExt cx="1251146" cy="1773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1146" cy="177381"/>
            </a:xfrm>
            <a:custGeom>
              <a:avLst/>
              <a:gdLst/>
              <a:ahLst/>
              <a:cxnLst/>
              <a:rect r="r" b="b" t="t" l="l"/>
              <a:pathLst>
                <a:path h="177381" w="1251146">
                  <a:moveTo>
                    <a:pt x="0" y="0"/>
                  </a:moveTo>
                  <a:lnTo>
                    <a:pt x="1251146" y="0"/>
                  </a:lnTo>
                  <a:lnTo>
                    <a:pt x="1251146" y="177381"/>
                  </a:lnTo>
                  <a:lnTo>
                    <a:pt x="0" y="1773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51146" cy="21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31727" y="3732636"/>
            <a:ext cx="4508674" cy="51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2"/>
              </a:lnSpc>
              <a:spcBef>
                <a:spcPct val="0"/>
              </a:spcBef>
            </a:pPr>
            <a:r>
              <a:rPr lang="en-US" sz="2973" spc="-1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3. Menentukan Kategori Nilai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7877" y="4377569"/>
            <a:ext cx="6859932" cy="383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✅️  Mengklasifikasikan nilai ujian berdasarkan 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rentang tertentu menggunakan if - elif - else.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-US" sz="2420" i="true" spc="-14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Rentang nilai :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▪︎ 85–100 → A (Sangat Baik)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▪︎ 75–84 → B (Baik)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▪︎ 60–74 → C (Cukup)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▪︎ 40–59 → D (Kurang)</a:t>
            </a:r>
          </a:p>
          <a:p>
            <a:pPr algn="l" marL="0" indent="0" lvl="0">
              <a:lnSpc>
                <a:spcPts val="3388"/>
              </a:lnSpc>
              <a:spcBef>
                <a:spcPct val="0"/>
              </a:spcBef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▪︎ &lt;40 → E (Sangat Kurang)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007344" y="440665"/>
            <a:ext cx="2712369" cy="817700"/>
          </a:xfrm>
          <a:custGeom>
            <a:avLst/>
            <a:gdLst/>
            <a:ahLst/>
            <a:cxnLst/>
            <a:rect r="r" b="b" t="t" l="l"/>
            <a:pathLst>
              <a:path h="817700" w="2712369">
                <a:moveTo>
                  <a:pt x="0" y="0"/>
                </a:moveTo>
                <a:lnTo>
                  <a:pt x="2712369" y="0"/>
                </a:lnTo>
                <a:lnTo>
                  <a:pt x="2712369" y="817700"/>
                </a:lnTo>
                <a:lnTo>
                  <a:pt x="0" y="817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9520" y="-185164"/>
            <a:ext cx="3365040" cy="10657327"/>
            <a:chOff x="0" y="0"/>
            <a:chExt cx="886266" cy="28068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6266" cy="2806868"/>
            </a:xfrm>
            <a:custGeom>
              <a:avLst/>
              <a:gdLst/>
              <a:ahLst/>
              <a:cxnLst/>
              <a:rect r="r" b="b" t="t" l="l"/>
              <a:pathLst>
                <a:path h="2806868" w="886266">
                  <a:moveTo>
                    <a:pt x="0" y="0"/>
                  </a:moveTo>
                  <a:lnTo>
                    <a:pt x="886266" y="0"/>
                  </a:lnTo>
                  <a:lnTo>
                    <a:pt x="886266" y="2806868"/>
                  </a:lnTo>
                  <a:lnTo>
                    <a:pt x="0" y="2806868"/>
                  </a:lnTo>
                  <a:close/>
                </a:path>
              </a:pathLst>
            </a:custGeom>
            <a:solidFill>
              <a:srgbClr val="65DF3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6266" cy="2844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5400000">
            <a:off x="-1306380" y="3233463"/>
            <a:ext cx="5468626" cy="105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68"/>
              </a:lnSpc>
            </a:pPr>
            <a:r>
              <a:rPr lang="en-US" b="true" sz="9220" spc="-55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Portofolio.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011014" y="8073793"/>
            <a:ext cx="1184507" cy="11845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62779" y="8395308"/>
            <a:ext cx="1242753" cy="588754"/>
          </a:xfrm>
          <a:custGeom>
            <a:avLst/>
            <a:gdLst/>
            <a:ahLst/>
            <a:cxnLst/>
            <a:rect r="r" b="b" t="t" l="l"/>
            <a:pathLst>
              <a:path h="588754" w="1242753">
                <a:moveTo>
                  <a:pt x="0" y="0"/>
                </a:moveTo>
                <a:lnTo>
                  <a:pt x="1242752" y="0"/>
                </a:lnTo>
                <a:lnTo>
                  <a:pt x="1242752" y="588754"/>
                </a:lnTo>
                <a:lnTo>
                  <a:pt x="0" y="588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5649" y="1488030"/>
            <a:ext cx="11870032" cy="7510493"/>
          </a:xfrm>
          <a:custGeom>
            <a:avLst/>
            <a:gdLst/>
            <a:ahLst/>
            <a:cxnLst/>
            <a:rect r="r" b="b" t="t" l="l"/>
            <a:pathLst>
              <a:path h="7510493" w="11870032">
                <a:moveTo>
                  <a:pt x="0" y="0"/>
                </a:moveTo>
                <a:lnTo>
                  <a:pt x="11870031" y="0"/>
                </a:lnTo>
                <a:lnTo>
                  <a:pt x="11870031" y="7510492"/>
                </a:lnTo>
                <a:lnTo>
                  <a:pt x="0" y="751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34335" y="3345324"/>
            <a:ext cx="4726139" cy="639217"/>
            <a:chOff x="0" y="0"/>
            <a:chExt cx="1311492" cy="1773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1492" cy="177381"/>
            </a:xfrm>
            <a:custGeom>
              <a:avLst/>
              <a:gdLst/>
              <a:ahLst/>
              <a:cxnLst/>
              <a:rect r="r" b="b" t="t" l="l"/>
              <a:pathLst>
                <a:path h="177381" w="1311492">
                  <a:moveTo>
                    <a:pt x="0" y="0"/>
                  </a:moveTo>
                  <a:lnTo>
                    <a:pt x="1311492" y="0"/>
                  </a:lnTo>
                  <a:lnTo>
                    <a:pt x="1311492" y="177381"/>
                  </a:lnTo>
                  <a:lnTo>
                    <a:pt x="0" y="1773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11492" cy="21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true" rot="-9062441">
            <a:off x="272319" y="4108022"/>
            <a:ext cx="2481362" cy="2465854"/>
          </a:xfrm>
          <a:custGeom>
            <a:avLst/>
            <a:gdLst/>
            <a:ahLst/>
            <a:cxnLst/>
            <a:rect r="r" b="b" t="t" l="l"/>
            <a:pathLst>
              <a:path h="2465854" w="2481362">
                <a:moveTo>
                  <a:pt x="0" y="2465854"/>
                </a:moveTo>
                <a:lnTo>
                  <a:pt x="2481362" y="2465854"/>
                </a:lnTo>
                <a:lnTo>
                  <a:pt x="2481362" y="0"/>
                </a:lnTo>
                <a:lnTo>
                  <a:pt x="0" y="0"/>
                </a:lnTo>
                <a:lnTo>
                  <a:pt x="0" y="246585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80374" y="3345324"/>
            <a:ext cx="6963584" cy="2112776"/>
          </a:xfrm>
          <a:custGeom>
            <a:avLst/>
            <a:gdLst/>
            <a:ahLst/>
            <a:cxnLst/>
            <a:rect r="r" b="b" t="t" l="l"/>
            <a:pathLst>
              <a:path h="2112776" w="6963584">
                <a:moveTo>
                  <a:pt x="0" y="0"/>
                </a:moveTo>
                <a:lnTo>
                  <a:pt x="6963584" y="0"/>
                </a:lnTo>
                <a:lnTo>
                  <a:pt x="6963584" y="2112776"/>
                </a:lnTo>
                <a:lnTo>
                  <a:pt x="0" y="2112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70325" r="-16617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120965" y="5953541"/>
            <a:ext cx="5881064" cy="1066898"/>
          </a:xfrm>
          <a:custGeom>
            <a:avLst/>
            <a:gdLst/>
            <a:ahLst/>
            <a:cxnLst/>
            <a:rect r="r" b="b" t="t" l="l"/>
            <a:pathLst>
              <a:path h="1066898" w="5881064">
                <a:moveTo>
                  <a:pt x="0" y="0"/>
                </a:moveTo>
                <a:lnTo>
                  <a:pt x="5881064" y="0"/>
                </a:lnTo>
                <a:lnTo>
                  <a:pt x="5881064" y="1066898"/>
                </a:lnTo>
                <a:lnTo>
                  <a:pt x="0" y="1066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33274" b="-191362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09934" y="1658923"/>
            <a:ext cx="6012838" cy="143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77"/>
              </a:lnSpc>
              <a:spcBef>
                <a:spcPct val="0"/>
              </a:spcBef>
            </a:pPr>
            <a:r>
              <a:rPr lang="en-US" b="true" sz="8412" spc="-50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Program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65369" y="847725"/>
            <a:ext cx="4511193" cy="160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150"/>
              </a:lnSpc>
              <a:spcBef>
                <a:spcPct val="0"/>
              </a:spcBef>
            </a:pPr>
            <a:r>
              <a:rPr lang="en-US" sz="9393">
                <a:solidFill>
                  <a:srgbClr val="A6A6A6"/>
                </a:solidFill>
                <a:latin typeface="The Youngest Script"/>
                <a:ea typeface="The Youngest Script"/>
                <a:cs typeface="The Youngest Script"/>
                <a:sym typeface="The Youngest Script"/>
              </a:rPr>
              <a:t>Tentang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10535" y="3371772"/>
            <a:ext cx="4508674" cy="103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973" spc="-1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4. Menampilkan Hasil Evaluasi</a:t>
            </a:r>
          </a:p>
          <a:p>
            <a:pPr algn="ctr" marL="0" indent="0" lvl="0">
              <a:lnSpc>
                <a:spcPts val="4162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528812" y="4074097"/>
            <a:ext cx="6148560" cy="2119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✅️  Menampilkan ringkasan hasil evaluasi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berupa Nama, NIM, Nilai Ujian, serta  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Kategori Nilai secara rapi dan terstruktur</a:t>
            </a:r>
          </a:p>
          <a:p>
            <a:pPr algn="l" marL="0" indent="0" lvl="0">
              <a:lnSpc>
                <a:spcPts val="3388"/>
              </a:lnSpc>
              <a:spcBef>
                <a:spcPct val="0"/>
              </a:spcBef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just" marL="0" indent="0" lvl="0">
              <a:lnSpc>
                <a:spcPts val="3388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3865369" y="5953541"/>
            <a:ext cx="1912904" cy="543785"/>
            <a:chOff x="0" y="0"/>
            <a:chExt cx="530826" cy="15089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30826" cy="150899"/>
            </a:xfrm>
            <a:custGeom>
              <a:avLst/>
              <a:gdLst/>
              <a:ahLst/>
              <a:cxnLst/>
              <a:rect r="r" b="b" t="t" l="l"/>
              <a:pathLst>
                <a:path h="150899" w="530826">
                  <a:moveTo>
                    <a:pt x="0" y="0"/>
                  </a:moveTo>
                  <a:lnTo>
                    <a:pt x="530826" y="0"/>
                  </a:lnTo>
                  <a:lnTo>
                    <a:pt x="530826" y="150899"/>
                  </a:lnTo>
                  <a:lnTo>
                    <a:pt x="0" y="1508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30826" cy="188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905792" y="5934582"/>
            <a:ext cx="1872481" cy="51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2"/>
              </a:lnSpc>
              <a:spcBef>
                <a:spcPct val="0"/>
              </a:spcBef>
            </a:pPr>
            <a:r>
              <a:rPr lang="en-US" sz="2973" spc="-1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Intput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6120965" y="7288705"/>
            <a:ext cx="5881064" cy="2213207"/>
          </a:xfrm>
          <a:custGeom>
            <a:avLst/>
            <a:gdLst/>
            <a:ahLst/>
            <a:cxnLst/>
            <a:rect r="r" b="b" t="t" l="l"/>
            <a:pathLst>
              <a:path h="2213207" w="5881064">
                <a:moveTo>
                  <a:pt x="0" y="0"/>
                </a:moveTo>
                <a:lnTo>
                  <a:pt x="5881064" y="0"/>
                </a:lnTo>
                <a:lnTo>
                  <a:pt x="5881064" y="2213206"/>
                </a:lnTo>
                <a:lnTo>
                  <a:pt x="0" y="22132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9417" r="-133274" b="-1037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3865369" y="7288705"/>
            <a:ext cx="1912904" cy="543785"/>
            <a:chOff x="0" y="0"/>
            <a:chExt cx="530826" cy="15089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30826" cy="150899"/>
            </a:xfrm>
            <a:custGeom>
              <a:avLst/>
              <a:gdLst/>
              <a:ahLst/>
              <a:cxnLst/>
              <a:rect r="r" b="b" t="t" l="l"/>
              <a:pathLst>
                <a:path h="150899" w="530826">
                  <a:moveTo>
                    <a:pt x="0" y="0"/>
                  </a:moveTo>
                  <a:lnTo>
                    <a:pt x="530826" y="0"/>
                  </a:lnTo>
                  <a:lnTo>
                    <a:pt x="530826" y="150899"/>
                  </a:lnTo>
                  <a:lnTo>
                    <a:pt x="0" y="1508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30826" cy="188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865369" y="7269746"/>
            <a:ext cx="1872481" cy="51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2"/>
              </a:lnSpc>
              <a:spcBef>
                <a:spcPct val="0"/>
              </a:spcBef>
            </a:pPr>
            <a:r>
              <a:rPr lang="en-US" sz="2973" spc="-1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Output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5007344" y="440665"/>
            <a:ext cx="2712369" cy="817700"/>
          </a:xfrm>
          <a:custGeom>
            <a:avLst/>
            <a:gdLst/>
            <a:ahLst/>
            <a:cxnLst/>
            <a:rect r="r" b="b" t="t" l="l"/>
            <a:pathLst>
              <a:path h="817700" w="2712369">
                <a:moveTo>
                  <a:pt x="0" y="0"/>
                </a:moveTo>
                <a:lnTo>
                  <a:pt x="2712369" y="0"/>
                </a:lnTo>
                <a:lnTo>
                  <a:pt x="2712369" y="817700"/>
                </a:lnTo>
                <a:lnTo>
                  <a:pt x="0" y="817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139440" y="5915441"/>
            <a:ext cx="6148560" cy="469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✅️  Program menerima input dari user 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Nama         :  Sarah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NIM              : 12345678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Nilai Ujian : 81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✅️  Output akan menampilkan tipe data   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untuk setiap input (string dan integer).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✅️  Hasil evaluasi menunjukkan bahwa </a:t>
            </a:r>
          </a:p>
          <a:p>
            <a:pPr algn="l">
              <a:lnSpc>
                <a:spcPts val="3388"/>
              </a:lnSpc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Sarah memperoleh nilai B (Baik).</a:t>
            </a:r>
          </a:p>
          <a:p>
            <a:pPr algn="l">
              <a:lnSpc>
                <a:spcPts val="3388"/>
              </a:lnSpc>
            </a:pPr>
          </a:p>
          <a:p>
            <a:pPr algn="l" marL="0" indent="0" lvl="0">
              <a:lnSpc>
                <a:spcPts val="3388"/>
              </a:lnSpc>
              <a:spcBef>
                <a:spcPct val="0"/>
              </a:spcBef>
            </a:pPr>
            <a:r>
              <a:rPr lang="en-US" sz="2420" spc="-1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just" marL="0" indent="0" lvl="0">
              <a:lnSpc>
                <a:spcPts val="33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D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145822"/>
            <a:ext cx="10292781" cy="147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66"/>
              </a:lnSpc>
            </a:pPr>
            <a:r>
              <a:rPr lang="en-US" b="true" sz="12402" spc="-744">
                <a:solidFill>
                  <a:srgbClr val="F9F7F6"/>
                </a:solidFill>
                <a:latin typeface="DM Sans Bold"/>
                <a:ea typeface="DM Sans Bold"/>
                <a:cs typeface="DM Sans Bold"/>
                <a:sym typeface="DM Sans Bold"/>
              </a:rPr>
              <a:t>Terima Kasih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547421" y="6698147"/>
            <a:ext cx="5869610" cy="1653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7"/>
              </a:lnSpc>
              <a:spcBef>
                <a:spcPct val="0"/>
              </a:spcBef>
            </a:pPr>
            <a:r>
              <a:rPr lang="en-US" sz="24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Semoga program python  sederhana ini dapat menjadi contoh penerapan logika pemrograman dasar untuk analisis data secara otomatis.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103493" y="3491701"/>
            <a:ext cx="1184507" cy="118450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555259" y="3813215"/>
            <a:ext cx="1242753" cy="588754"/>
          </a:xfrm>
          <a:custGeom>
            <a:avLst/>
            <a:gdLst/>
            <a:ahLst/>
            <a:cxnLst/>
            <a:rect r="r" b="b" t="t" l="l"/>
            <a:pathLst>
              <a:path h="588754" w="1242753">
                <a:moveTo>
                  <a:pt x="0" y="0"/>
                </a:moveTo>
                <a:lnTo>
                  <a:pt x="1242752" y="0"/>
                </a:lnTo>
                <a:lnTo>
                  <a:pt x="1242752" y="588754"/>
                </a:lnTo>
                <a:lnTo>
                  <a:pt x="0" y="588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12986385" cy="4493649"/>
            <a:chOff x="0" y="0"/>
            <a:chExt cx="17315180" cy="599153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22800" r="0" b="22800"/>
            <a:stretch>
              <a:fillRect/>
            </a:stretch>
          </p:blipFill>
          <p:spPr>
            <a:xfrm flipH="false" flipV="false">
              <a:off x="0" y="0"/>
              <a:ext cx="17315180" cy="5991532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true" rot="7624181">
            <a:off x="4901207" y="4904362"/>
            <a:ext cx="5548447" cy="5513770"/>
          </a:xfrm>
          <a:custGeom>
            <a:avLst/>
            <a:gdLst/>
            <a:ahLst/>
            <a:cxnLst/>
            <a:rect r="r" b="b" t="t" l="l"/>
            <a:pathLst>
              <a:path h="5513770" w="5548447">
                <a:moveTo>
                  <a:pt x="0" y="5513770"/>
                </a:moveTo>
                <a:lnTo>
                  <a:pt x="5548448" y="5513770"/>
                </a:lnTo>
                <a:lnTo>
                  <a:pt x="5548448" y="0"/>
                </a:lnTo>
                <a:lnTo>
                  <a:pt x="0" y="0"/>
                </a:lnTo>
                <a:lnTo>
                  <a:pt x="0" y="551377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07344" y="440665"/>
            <a:ext cx="2712369" cy="817700"/>
          </a:xfrm>
          <a:custGeom>
            <a:avLst/>
            <a:gdLst/>
            <a:ahLst/>
            <a:cxnLst/>
            <a:rect r="r" b="b" t="t" l="l"/>
            <a:pathLst>
              <a:path h="817700" w="2712369">
                <a:moveTo>
                  <a:pt x="0" y="0"/>
                </a:moveTo>
                <a:lnTo>
                  <a:pt x="2712369" y="0"/>
                </a:lnTo>
                <a:lnTo>
                  <a:pt x="2712369" y="817700"/>
                </a:lnTo>
                <a:lnTo>
                  <a:pt x="0" y="817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DAGr5b_nPSs</dc:identifier>
  <dcterms:modified xsi:type="dcterms:W3CDTF">2011-08-01T06:04:30Z</dcterms:modified>
  <cp:revision>1</cp:revision>
  <dc:title>Portofolio DSF 40.0 - Introduction to Python</dc:title>
</cp:coreProperties>
</file>